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E962-0D14-4A4D-8B68-38B24AFBC414}" type="datetimeFigureOut">
              <a:rPr lang="is-IS" smtClean="0"/>
              <a:pPr/>
              <a:t>14.9.2010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9672-6ED8-44E8-8966-1531EA0689BE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64882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Pétur Þór</dc:creator>
  <cp:lastModifiedBy>Guðrún Guðmundsdóttir</cp:lastModifiedBy>
  <cp:revision>1</cp:revision>
  <dcterms:created xsi:type="dcterms:W3CDTF">2010-09-13T09:11:17Z</dcterms:created>
  <dcterms:modified xsi:type="dcterms:W3CDTF">2010-09-14T15:35:25Z</dcterms:modified>
</cp:coreProperties>
</file>